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0" r:id="rId1"/>
  </p:sldMasterIdLst>
  <p:notesMasterIdLst>
    <p:notesMasterId r:id="rId37"/>
  </p:notesMasterIdLst>
  <p:sldIdLst>
    <p:sldId id="256" r:id="rId2"/>
    <p:sldId id="257" r:id="rId3"/>
    <p:sldId id="263" r:id="rId4"/>
    <p:sldId id="264" r:id="rId5"/>
    <p:sldId id="258" r:id="rId6"/>
    <p:sldId id="265" r:id="rId7"/>
    <p:sldId id="262" r:id="rId8"/>
    <p:sldId id="266" r:id="rId9"/>
    <p:sldId id="272" r:id="rId10"/>
    <p:sldId id="267" r:id="rId11"/>
    <p:sldId id="293" r:id="rId12"/>
    <p:sldId id="299" r:id="rId13"/>
    <p:sldId id="270" r:id="rId14"/>
    <p:sldId id="271" r:id="rId15"/>
    <p:sldId id="273" r:id="rId16"/>
    <p:sldId id="274" r:id="rId17"/>
    <p:sldId id="294" r:id="rId18"/>
    <p:sldId id="276" r:id="rId19"/>
    <p:sldId id="277" r:id="rId20"/>
    <p:sldId id="295" r:id="rId21"/>
    <p:sldId id="279" r:id="rId22"/>
    <p:sldId id="280" r:id="rId23"/>
    <p:sldId id="281" r:id="rId24"/>
    <p:sldId id="282" r:id="rId25"/>
    <p:sldId id="296" r:id="rId26"/>
    <p:sldId id="285" r:id="rId27"/>
    <p:sldId id="297" r:id="rId28"/>
    <p:sldId id="286" r:id="rId29"/>
    <p:sldId id="287" r:id="rId30"/>
    <p:sldId id="288" r:id="rId31"/>
    <p:sldId id="289" r:id="rId32"/>
    <p:sldId id="292" r:id="rId33"/>
    <p:sldId id="291" r:id="rId34"/>
    <p:sldId id="290" r:id="rId35"/>
    <p:sldId id="2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79716"/>
  </p:normalViewPr>
  <p:slideViewPr>
    <p:cSldViewPr snapToGrid="0" snapToObjects="1">
      <p:cViewPr varScale="1">
        <p:scale>
          <a:sx n="91" d="100"/>
          <a:sy n="91" d="100"/>
        </p:scale>
        <p:origin x="11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757D0-5487-2D40-A007-C59CDCD7703F}" type="datetimeFigureOut">
              <a:rPr lang="fr-FR" smtClean="0"/>
              <a:t>10/11/2018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3D1DD-A5E3-1C48-BD53-1B90904B37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45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8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6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77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05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296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677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89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69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618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739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93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0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585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74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431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43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52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745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9711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210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0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22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28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390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67218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2962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6772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3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0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7380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>
              <a:sym typeface="Wingding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54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901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49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13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0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indprod.com/jgloss/unmain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Un job à vie ?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Se rendre indispensable au travail</a:t>
            </a:r>
          </a:p>
        </p:txBody>
      </p:sp>
    </p:spTree>
    <p:extLst>
      <p:ext uri="{BB962C8B-B14F-4D97-AF65-F5344CB8AC3E}">
        <p14:creationId xmlns:p14="http://schemas.microsoft.com/office/powerpoint/2010/main" val="1732084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F702D06-A4FB-0A4D-9598-6A042D220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7" y="245603"/>
            <a:ext cx="10708599" cy="6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1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6F34DD2-F87E-D641-9C84-C5FF38F51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6" y="904464"/>
            <a:ext cx="5604426" cy="47261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2F32124-DF1E-3441-ABE7-548A97BE5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6" y="904464"/>
            <a:ext cx="6137544" cy="24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5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5" y="0"/>
            <a:ext cx="11595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8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7" y="0"/>
            <a:ext cx="11384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0024" y="2705369"/>
            <a:ext cx="10515600" cy="1325563"/>
          </a:xfrm>
        </p:spPr>
        <p:txBody>
          <a:bodyPr/>
          <a:lstStyle/>
          <a:p>
            <a:r>
              <a:rPr lang="fr-FR" dirty="0"/>
              <a:t>Astuce n°2 : L’art du </a:t>
            </a:r>
            <a:r>
              <a:rPr lang="fr-FR" dirty="0" err="1"/>
              <a:t>naming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15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654050"/>
            <a:ext cx="6350000" cy="5549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F719B39-179B-7F4B-9FEA-21329059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710" y="5245100"/>
            <a:ext cx="10805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88216" y="945396"/>
            <a:ext cx="694324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Soyez abstrait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Utilisez des acronymes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Soyez économe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Mixez les langues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Faites des fautes</a:t>
            </a:r>
          </a:p>
        </p:txBody>
      </p:sp>
    </p:spTree>
    <p:extLst>
      <p:ext uri="{BB962C8B-B14F-4D97-AF65-F5344CB8AC3E}">
        <p14:creationId xmlns:p14="http://schemas.microsoft.com/office/powerpoint/2010/main" val="138074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88C3D6B-887B-5D40-81A7-F8B650CB9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74" y="427038"/>
            <a:ext cx="7604125" cy="602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4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830091" y="29998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Astuce n°3 : Ajoutez du </a:t>
            </a:r>
            <a:r>
              <a:rPr lang="fr-FR"/>
              <a:t>code inutile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9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01" y="1722894"/>
            <a:ext cx="6350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0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34517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FR" sz="4400" dirty="0"/>
              <a:t>Un développeur qui écrit du code :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500" dirty="0"/>
              <a:t>Simple &amp; lisible</a:t>
            </a:r>
          </a:p>
          <a:p>
            <a:pPr marL="0" indent="0" algn="ctr">
              <a:buNone/>
            </a:pPr>
            <a:r>
              <a:rPr lang="fr-FR" sz="3500" dirty="0"/>
              <a:t>Structuré &amp; évolutif</a:t>
            </a:r>
          </a:p>
          <a:p>
            <a:pPr marL="0" indent="0" algn="ctr">
              <a:buNone/>
            </a:pPr>
            <a:r>
              <a:rPr lang="fr-FR" sz="3500" dirty="0"/>
              <a:t>Maintenable</a:t>
            </a:r>
            <a:br>
              <a:rPr lang="fr-FR" sz="3500" dirty="0"/>
            </a:br>
            <a:br>
              <a:rPr lang="fr-FR" sz="3500" dirty="0"/>
            </a:br>
            <a:endParaRPr lang="fr-FR" sz="3500" dirty="0"/>
          </a:p>
        </p:txBody>
      </p:sp>
    </p:spTree>
    <p:extLst>
      <p:ext uri="{BB962C8B-B14F-4D97-AF65-F5344CB8AC3E}">
        <p14:creationId xmlns:p14="http://schemas.microsoft.com/office/powerpoint/2010/main" val="1638362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27CDAEAA-5055-B348-80CF-44ABFFD04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615" y="1069781"/>
            <a:ext cx="27764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200" dirty="0"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AB5E2EC-97E3-BC44-A85C-CBA3C70DD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17" y="1162114"/>
            <a:ext cx="18473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altLang="fr-FR" sz="1200" dirty="0">
              <a:latin typeface="Arial" panose="020B0604020202020204" pitchFamily="3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13B663D-55E0-404F-A6E2-BD9AD3A93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0"/>
            <a:ext cx="784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82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899474" y="296884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Astuce n°4 : Commentaires</a:t>
            </a:r>
          </a:p>
        </p:txBody>
      </p:sp>
    </p:spTree>
    <p:extLst>
      <p:ext uri="{BB962C8B-B14F-4D97-AF65-F5344CB8AC3E}">
        <p14:creationId xmlns:p14="http://schemas.microsoft.com/office/powerpoint/2010/main" val="29585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920750"/>
            <a:ext cx="3441700" cy="5016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E3FC514-D667-D145-BAC0-1611A6FCA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789" y="3712208"/>
            <a:ext cx="878061" cy="15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26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34711" y="2557220"/>
            <a:ext cx="6943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Ecrivez des commentaires qui font peur</a:t>
            </a:r>
            <a:r>
              <a:rPr lang="fr-FR" sz="3500"/>
              <a:t>, mais surtout </a:t>
            </a:r>
            <a:r>
              <a:rPr lang="mr-IN" sz="3500" dirty="0"/>
              <a:t>…</a:t>
            </a:r>
            <a:endParaRPr lang="fr-FR" sz="3500" dirty="0"/>
          </a:p>
        </p:txBody>
      </p:sp>
    </p:spTree>
    <p:extLst>
      <p:ext uri="{BB962C8B-B14F-4D97-AF65-F5344CB8AC3E}">
        <p14:creationId xmlns:p14="http://schemas.microsoft.com/office/powerpoint/2010/main" val="1216136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4790267" y="28758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MENTEZ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889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0C48697-1E97-C943-8454-300705FD5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54" y="0"/>
            <a:ext cx="9177149" cy="674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0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630" y="792997"/>
            <a:ext cx="8468102" cy="508086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FAE22A4-7409-AB45-BD61-F48EB223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640" y="1320800"/>
            <a:ext cx="708458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B03FC00-82E1-944D-B9C2-E40070975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7222"/>
            <a:ext cx="4364038" cy="47356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14F7C6D-1ADF-3C45-8509-8DB2BAD7D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375057"/>
            <a:ext cx="7154863" cy="43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7983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Job à vie ?</a:t>
            </a:r>
          </a:p>
        </p:txBody>
      </p:sp>
    </p:spTree>
    <p:extLst>
      <p:ext uri="{BB962C8B-B14F-4D97-AF65-F5344CB8AC3E}">
        <p14:creationId xmlns:p14="http://schemas.microsoft.com/office/powerpoint/2010/main" val="773156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105" y="811076"/>
            <a:ext cx="7983780" cy="52068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D0B8E9B-F64D-7C4C-A171-0A24AEF6C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639" y="1516199"/>
            <a:ext cx="1068561" cy="18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52409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Bon développeur ?</a:t>
            </a:r>
          </a:p>
        </p:txBody>
      </p:sp>
    </p:spTree>
    <p:extLst>
      <p:ext uri="{BB962C8B-B14F-4D97-AF65-F5344CB8AC3E}">
        <p14:creationId xmlns:p14="http://schemas.microsoft.com/office/powerpoint/2010/main" val="129986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Soyez remplaçable !</a:t>
            </a:r>
          </a:p>
        </p:txBody>
      </p:sp>
    </p:spTree>
    <p:extLst>
      <p:ext uri="{BB962C8B-B14F-4D97-AF65-F5344CB8AC3E}">
        <p14:creationId xmlns:p14="http://schemas.microsoft.com/office/powerpoint/2010/main" val="123677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4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42" y="1128486"/>
            <a:ext cx="2445658" cy="24456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791" y="4310743"/>
            <a:ext cx="3957560" cy="1255764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866245" y="2259578"/>
            <a:ext cx="581032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/>
              <a:t>Maxime Andre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Consultant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Scrum</a:t>
            </a:r>
            <a:r>
              <a:rPr lang="fr-FR" dirty="0"/>
              <a:t> Master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5D6AD1-DBE2-0348-A91C-6A00A68A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742" y="4800600"/>
            <a:ext cx="10805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05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75439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PS : J’ai été obligé d’écrire de vrais tests après m’être perdu dans mon code tout pourri</a:t>
            </a:r>
          </a:p>
        </p:txBody>
      </p:sp>
    </p:spTree>
    <p:extLst>
      <p:ext uri="{BB962C8B-B14F-4D97-AF65-F5344CB8AC3E}">
        <p14:creationId xmlns:p14="http://schemas.microsoft.com/office/powerpoint/2010/main" val="80080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D5571B7-6B60-3143-8630-1C51354F27FA}"/>
              </a:ext>
            </a:extLst>
          </p:cNvPr>
          <p:cNvSpPr txBox="1"/>
          <p:nvPr/>
        </p:nvSpPr>
        <p:spPr>
          <a:xfrm>
            <a:off x="3225800" y="2692400"/>
            <a:ext cx="819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How To Write </a:t>
            </a:r>
            <a:r>
              <a:rPr lang="fr-FR" sz="2400" b="1" dirty="0" err="1"/>
              <a:t>Unmaintainable</a:t>
            </a:r>
            <a:r>
              <a:rPr lang="fr-FR" sz="2400" b="1" dirty="0"/>
              <a:t> Code</a:t>
            </a:r>
            <a:br>
              <a:rPr lang="fr-FR" sz="2400" b="1" dirty="0"/>
            </a:br>
            <a:r>
              <a:rPr lang="fr-FR" sz="2400" b="1" dirty="0" err="1"/>
              <a:t>Roedy</a:t>
            </a:r>
            <a:r>
              <a:rPr lang="fr-FR" sz="2400" b="1" dirty="0"/>
              <a:t> Green</a:t>
            </a:r>
            <a:r>
              <a:rPr lang="fr-FR" sz="2400" dirty="0"/>
              <a:t> </a:t>
            </a:r>
            <a:r>
              <a:rPr lang="fr-FR" sz="2400" b="1" dirty="0">
                <a:hlinkClick r:id="rId2"/>
              </a:rPr>
              <a:t>Canadian Mind Products</a:t>
            </a:r>
            <a:endParaRPr lang="fr-FR" sz="2400" dirty="0"/>
          </a:p>
          <a:p>
            <a:r>
              <a:rPr lang="fr-FR" sz="2400" dirty="0"/>
              <a:t>http://</a:t>
            </a:r>
            <a:r>
              <a:rPr lang="fr-FR" sz="2400" dirty="0" err="1"/>
              <a:t>mindprod.com</a:t>
            </a:r>
            <a:r>
              <a:rPr lang="fr-FR" sz="2400" dirty="0"/>
              <a:t>/</a:t>
            </a:r>
            <a:r>
              <a:rPr lang="fr-FR" sz="2400" dirty="0" err="1"/>
              <a:t>jgloss</a:t>
            </a:r>
            <a:r>
              <a:rPr lang="fr-FR" sz="2400" dirty="0"/>
              <a:t>/</a:t>
            </a:r>
            <a:r>
              <a:rPr lang="fr-FR" sz="2400" dirty="0" err="1"/>
              <a:t>unmain.html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371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480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Un développeur remplaçable !</a:t>
            </a:r>
          </a:p>
        </p:txBody>
      </p:sp>
    </p:spTree>
    <p:extLst>
      <p:ext uri="{BB962C8B-B14F-4D97-AF65-F5344CB8AC3E}">
        <p14:creationId xmlns:p14="http://schemas.microsoft.com/office/powerpoint/2010/main" val="185445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10" y="263535"/>
            <a:ext cx="5460668" cy="627976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08506A4-014F-BC4E-BC7A-A676DAC7A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039" y="5080000"/>
            <a:ext cx="10805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7" y="2488393"/>
            <a:ext cx="10515600" cy="1325563"/>
          </a:xfrm>
        </p:spPr>
        <p:txBody>
          <a:bodyPr/>
          <a:lstStyle/>
          <a:p>
            <a:pPr algn="ctr"/>
            <a:r>
              <a:rPr lang="fr-FR"/>
              <a:t>Les obstacles dans votre quête du graal</a:t>
            </a:r>
          </a:p>
        </p:txBody>
      </p:sp>
    </p:spTree>
    <p:extLst>
      <p:ext uri="{BB962C8B-B14F-4D97-AF65-F5344CB8AC3E}">
        <p14:creationId xmlns:p14="http://schemas.microsoft.com/office/powerpoint/2010/main" val="85513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71713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500" dirty="0"/>
              <a:t>L’intégration continue</a:t>
            </a:r>
          </a:p>
          <a:p>
            <a:pPr marL="0" indent="0" algn="ctr">
              <a:buNone/>
            </a:pPr>
            <a:endParaRPr lang="fr-FR" sz="3500" dirty="0"/>
          </a:p>
          <a:p>
            <a:pPr marL="0" indent="0" algn="ctr">
              <a:buNone/>
            </a:pPr>
            <a:r>
              <a:rPr lang="fr-FR" sz="3500" dirty="0">
                <a:sym typeface="Wingdings"/>
              </a:rPr>
              <a:t>Les outils </a:t>
            </a:r>
            <a:r>
              <a:rPr lang="fr-FR" sz="3500" dirty="0" err="1">
                <a:sym typeface="Wingdings"/>
              </a:rPr>
              <a:t>qualimétriques</a:t>
            </a:r>
            <a:r>
              <a:rPr lang="fr-FR" sz="3500" dirty="0">
                <a:sym typeface="Wingdings"/>
              </a:rPr>
              <a:t> </a:t>
            </a:r>
          </a:p>
          <a:p>
            <a:pPr marL="0" indent="0" algn="ctr">
              <a:buNone/>
            </a:pPr>
            <a:endParaRPr lang="fr-FR" sz="3500" dirty="0">
              <a:sym typeface="Wingdings"/>
            </a:endParaRPr>
          </a:p>
          <a:p>
            <a:pPr marL="0" indent="0" algn="ctr">
              <a:buNone/>
            </a:pPr>
            <a:r>
              <a:rPr lang="fr-FR" sz="3500" dirty="0">
                <a:sym typeface="Wingdings"/>
              </a:rPr>
              <a:t>Vos équipiers</a:t>
            </a:r>
          </a:p>
        </p:txBody>
      </p:sp>
    </p:spTree>
    <p:extLst>
      <p:ext uri="{BB962C8B-B14F-4D97-AF65-F5344CB8AC3E}">
        <p14:creationId xmlns:p14="http://schemas.microsoft.com/office/powerpoint/2010/main" val="79673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6" y="2596880"/>
            <a:ext cx="10515600" cy="1325563"/>
          </a:xfrm>
        </p:spPr>
        <p:txBody>
          <a:bodyPr/>
          <a:lstStyle/>
          <a:p>
            <a:r>
              <a:rPr lang="fr-FR" dirty="0"/>
              <a:t>Astuce n°1 : Ecrire des « tests » vides de sens </a:t>
            </a:r>
          </a:p>
        </p:txBody>
      </p:sp>
    </p:spTree>
    <p:extLst>
      <p:ext uri="{BB962C8B-B14F-4D97-AF65-F5344CB8AC3E}">
        <p14:creationId xmlns:p14="http://schemas.microsoft.com/office/powerpoint/2010/main" val="172632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96325" y="2216258"/>
            <a:ext cx="9407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Il faut que ça ressemble à des tests</a:t>
            </a:r>
          </a:p>
          <a:p>
            <a:pPr marL="342900" indent="-342900">
              <a:buAutoNum type="arabicParenR"/>
            </a:pPr>
            <a:endParaRPr lang="fr-FR" sz="3500" dirty="0"/>
          </a:p>
          <a:p>
            <a:pPr algn="ctr"/>
            <a:r>
              <a:rPr lang="fr-FR" sz="3500" dirty="0"/>
              <a:t>Il faut que des changements majeurs ne les fassent pas échouer</a:t>
            </a:r>
          </a:p>
        </p:txBody>
      </p:sp>
    </p:spTree>
    <p:extLst>
      <p:ext uri="{BB962C8B-B14F-4D97-AF65-F5344CB8AC3E}">
        <p14:creationId xmlns:p14="http://schemas.microsoft.com/office/powerpoint/2010/main" val="1400234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23992</TotalTime>
  <Words>188</Words>
  <Application>Microsoft Macintosh PowerPoint</Application>
  <PresentationFormat>Grand écran</PresentationFormat>
  <Paragraphs>78</Paragraphs>
  <Slides>35</Slides>
  <Notes>34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Mangal</vt:lpstr>
      <vt:lpstr>Wingdings</vt:lpstr>
      <vt:lpstr>Office Theme</vt:lpstr>
      <vt:lpstr>Un job à vie ?</vt:lpstr>
      <vt:lpstr>Présentation PowerPoint</vt:lpstr>
      <vt:lpstr>Bon développeur ?</vt:lpstr>
      <vt:lpstr>Un développeur remplaçable !</vt:lpstr>
      <vt:lpstr>Présentation PowerPoint</vt:lpstr>
      <vt:lpstr>Les obstacles dans votre quête du graal</vt:lpstr>
      <vt:lpstr>Présentation PowerPoint</vt:lpstr>
      <vt:lpstr>Astuce n°1 : Ecrire des « tests » vides de sens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Astuce n°2 : L’art du naming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job à vie ?</dc:title>
  <dc:creator>maxime andre</dc:creator>
  <cp:lastModifiedBy>maxime andre</cp:lastModifiedBy>
  <cp:revision>52</cp:revision>
  <dcterms:created xsi:type="dcterms:W3CDTF">2017-09-24T14:22:02Z</dcterms:created>
  <dcterms:modified xsi:type="dcterms:W3CDTF">2018-11-10T16:09:12Z</dcterms:modified>
</cp:coreProperties>
</file>